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364" r:id="rId3"/>
    <p:sldId id="260" r:id="rId4"/>
    <p:sldId id="258" r:id="rId5"/>
    <p:sldId id="366" r:id="rId6"/>
    <p:sldId id="362" r:id="rId7"/>
    <p:sldId id="2076137129" r:id="rId8"/>
    <p:sldId id="5079" r:id="rId9"/>
    <p:sldId id="5080" r:id="rId10"/>
    <p:sldId id="2076137130" r:id="rId11"/>
    <p:sldId id="4963" r:id="rId12"/>
    <p:sldId id="2076137131" r:id="rId13"/>
    <p:sldId id="2076137171" r:id="rId14"/>
    <p:sldId id="5018" r:id="rId15"/>
    <p:sldId id="2076137170" r:id="rId16"/>
    <p:sldId id="2076137126" r:id="rId17"/>
    <p:sldId id="2076137127" r:id="rId18"/>
    <p:sldId id="2076137128" r:id="rId19"/>
    <p:sldId id="4987" r:id="rId20"/>
    <p:sldId id="4997" r:id="rId21"/>
    <p:sldId id="4998" r:id="rId22"/>
    <p:sldId id="5000" r:id="rId23"/>
    <p:sldId id="5001" r:id="rId24"/>
    <p:sldId id="4977" r:id="rId25"/>
    <p:sldId id="367" r:id="rId26"/>
    <p:sldId id="4982" r:id="rId27"/>
    <p:sldId id="369" r:id="rId28"/>
    <p:sldId id="370" r:id="rId29"/>
    <p:sldId id="2076137124" r:id="rId30"/>
    <p:sldId id="368" r:id="rId31"/>
    <p:sldId id="4999" r:id="rId32"/>
    <p:sldId id="4983" r:id="rId33"/>
    <p:sldId id="4989" r:id="rId34"/>
    <p:sldId id="4994" r:id="rId35"/>
    <p:sldId id="4990" r:id="rId36"/>
    <p:sldId id="4991" r:id="rId37"/>
    <p:sldId id="4992" r:id="rId38"/>
    <p:sldId id="4995" r:id="rId39"/>
    <p:sldId id="484" r:id="rId40"/>
    <p:sldId id="485" r:id="rId41"/>
    <p:sldId id="4988" r:id="rId42"/>
    <p:sldId id="4981" r:id="rId43"/>
    <p:sldId id="380" r:id="rId44"/>
    <p:sldId id="376" r:id="rId45"/>
    <p:sldId id="4993" r:id="rId46"/>
    <p:sldId id="4996" r:id="rId47"/>
    <p:sldId id="360" r:id="rId48"/>
    <p:sldId id="359" r:id="rId49"/>
    <p:sldId id="346" r:id="rId50"/>
    <p:sldId id="347" r:id="rId51"/>
    <p:sldId id="352" r:id="rId52"/>
    <p:sldId id="361" r:id="rId53"/>
    <p:sldId id="365" r:id="rId54"/>
    <p:sldId id="351" r:id="rId55"/>
    <p:sldId id="348" r:id="rId56"/>
    <p:sldId id="349" r:id="rId57"/>
    <p:sldId id="355" r:id="rId58"/>
    <p:sldId id="354" r:id="rId59"/>
    <p:sldId id="356" r:id="rId60"/>
    <p:sldId id="4965" r:id="rId61"/>
    <p:sldId id="4968" r:id="rId62"/>
    <p:sldId id="4973" r:id="rId63"/>
    <p:sldId id="4974" r:id="rId64"/>
    <p:sldId id="4975" r:id="rId65"/>
    <p:sldId id="4976" r:id="rId66"/>
    <p:sldId id="4969" r:id="rId67"/>
    <p:sldId id="4970" r:id="rId68"/>
    <p:sldId id="363" r:id="rId69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60"/>
            <p14:sldId id="258"/>
            <p14:sldId id="366"/>
            <p14:sldId id="362"/>
            <p14:sldId id="2076137129"/>
            <p14:sldId id="5079"/>
            <p14:sldId id="5080"/>
            <p14:sldId id="2076137130"/>
            <p14:sldId id="4963"/>
            <p14:sldId id="2076137131"/>
            <p14:sldId id="2076137171"/>
            <p14:sldId id="5018"/>
            <p14:sldId id="2076137170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5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Tue, 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661F0-9CB0-4642-9E64-2E6B234F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76" y="527050"/>
            <a:ext cx="445594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584635" y="213042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 Expert Certification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8F72B-D25A-4F08-9117-2B5BD726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1292510"/>
            <a:ext cx="7311899" cy="26508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3443287" y="166933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3443287" y="280106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identity</a:t>
            </a:r>
          </a:p>
          <a:p>
            <a:r>
              <a:rPr lang="en-US" dirty="0"/>
              <a:t>Azure security &amp; governance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compute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Apps/functions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More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2048</TotalTime>
  <Words>589</Words>
  <Application>Microsoft Office PowerPoint</Application>
  <PresentationFormat>On-screen Show (16:9)</PresentationFormat>
  <Paragraphs>218</Paragraphs>
  <Slides>68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Session Recordings</vt:lpstr>
      <vt:lpstr>Exam AZ-104 Latest Updates</vt:lpstr>
      <vt:lpstr>New Azure Networking Certification</vt:lpstr>
      <vt:lpstr>Architect Expert Certification</vt:lpstr>
      <vt:lpstr>DevOps Engineer Expert Certification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168</cp:revision>
  <cp:lastPrinted>2020-03-03T17:03:58Z</cp:lastPrinted>
  <dcterms:created xsi:type="dcterms:W3CDTF">2015-09-28T19:52:00Z</dcterms:created>
  <dcterms:modified xsi:type="dcterms:W3CDTF">2021-09-14T13:44:53Z</dcterms:modified>
</cp:coreProperties>
</file>